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5"/>
  </p:notesMasterIdLst>
  <p:sldIdLst>
    <p:sldId id="257" r:id="rId2"/>
    <p:sldId id="270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BE01B-6708-4FE6-8DCF-78DCC4F52007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140C5-F2A7-4D21-BF85-F7094C3FE6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1329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3776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5053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3784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29146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2638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1701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777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363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6230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2235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965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5910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218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349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25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5784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8788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6C38871-4345-4C34-9697-67432EF0512B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CFAB934-6A17-4B52-9A37-45E0BB55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3085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20d41a04k5@gmail.com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mragpavank/diabetes?resource=download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73B4CFB-9386-0916-4A58-A5C86D1EAC0C}"/>
              </a:ext>
            </a:extLst>
          </p:cNvPr>
          <p:cNvGrpSpPr/>
          <p:nvPr/>
        </p:nvGrpSpPr>
        <p:grpSpPr>
          <a:xfrm>
            <a:off x="2618640" y="2215483"/>
            <a:ext cx="6954715" cy="1965369"/>
            <a:chOff x="2618642" y="1602515"/>
            <a:chExt cx="6954715" cy="196536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FD56E24-42B7-D295-D592-106B492E37E4}"/>
                </a:ext>
              </a:extLst>
            </p:cNvPr>
            <p:cNvSpPr txBox="1"/>
            <p:nvPr/>
          </p:nvSpPr>
          <p:spPr>
            <a:xfrm>
              <a:off x="2618642" y="1602515"/>
              <a:ext cx="69547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Predictive Model for Diabetes Detection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D3EA66D-13A7-F649-4C30-5378D0EA4E50}"/>
                </a:ext>
              </a:extLst>
            </p:cNvPr>
            <p:cNvSpPr txBox="1"/>
            <p:nvPr/>
          </p:nvSpPr>
          <p:spPr>
            <a:xfrm>
              <a:off x="4176242" y="3198552"/>
              <a:ext cx="3839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Developing a Machine Learning Model</a:t>
              </a:r>
              <a:endParaRPr lang="en-IN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8057FE9-842D-C869-C8CC-7B42BE59E314}"/>
              </a:ext>
            </a:extLst>
          </p:cNvPr>
          <p:cNvSpPr txBox="1"/>
          <p:nvPr/>
        </p:nvSpPr>
        <p:spPr>
          <a:xfrm>
            <a:off x="2945328" y="777886"/>
            <a:ext cx="63013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SweetStats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Unveiling the Diabetic (TASK-DS)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F0804E-7E8A-629A-267B-260CA5285B81}"/>
              </a:ext>
            </a:extLst>
          </p:cNvPr>
          <p:cNvSpPr txBox="1"/>
          <p:nvPr/>
        </p:nvSpPr>
        <p:spPr>
          <a:xfrm>
            <a:off x="8015754" y="5156784"/>
            <a:ext cx="34778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 : TALLADA SAI SHARAN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Gmail  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20d41a04k5@gmail.com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 : DS - 7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319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823C1A4E-4EB5-2E5F-D042-653877B97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738" y="823913"/>
            <a:ext cx="5724525" cy="521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804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DBDCC319-058E-82C5-F611-F4548A19E6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5663" y="1262063"/>
            <a:ext cx="5400675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220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7D7EA3-6C6F-8405-DF8B-E73566379EB4}"/>
              </a:ext>
            </a:extLst>
          </p:cNvPr>
          <p:cNvSpPr txBox="1"/>
          <p:nvPr/>
        </p:nvSpPr>
        <p:spPr>
          <a:xfrm>
            <a:off x="1073612" y="993429"/>
            <a:ext cx="100222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performed the best with an accuracy of 0.76 and AUC of 0.83.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FB1A7D-C240-C2C3-007B-454856EDA1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116" y="2699800"/>
            <a:ext cx="3093768" cy="309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358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69B819-C45C-A9C2-FDAC-8727B4268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827" y="578827"/>
            <a:ext cx="5700346" cy="5700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68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12B04AC-EC4B-FC3D-7731-73CA46566E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9470368"/>
              </p:ext>
            </p:extLst>
          </p:nvPr>
        </p:nvGraphicFramePr>
        <p:xfrm>
          <a:off x="3282950" y="2131060"/>
          <a:ext cx="5626100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05792">
                  <a:extLst>
                    <a:ext uri="{9D8B030D-6E8A-4147-A177-3AD203B41FA5}">
                      <a16:colId xmlns:a16="http://schemas.microsoft.com/office/drawing/2014/main" val="100409591"/>
                    </a:ext>
                  </a:extLst>
                </a:gridCol>
                <a:gridCol w="4220308">
                  <a:extLst>
                    <a:ext uri="{9D8B030D-6E8A-4147-A177-3AD203B41FA5}">
                      <a16:colId xmlns:a16="http://schemas.microsoft.com/office/drawing/2014/main" val="39049952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Sl. 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Title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2347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Introduction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2394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Data Exploration and Preprocessing</a:t>
                      </a:r>
                      <a:endParaRPr lang="en-IN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477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Model Building</a:t>
                      </a:r>
                      <a:endParaRPr lang="en-IN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436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dirty="0"/>
                        <a:t>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Model Evaluation</a:t>
                      </a:r>
                      <a:endParaRPr lang="en-IN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0321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dirty="0"/>
                        <a:t>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Model Comparison</a:t>
                      </a:r>
                      <a:endParaRPr lang="en-IN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029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dirty="0"/>
                        <a:t>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Conclusion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65729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FEE0538-E74B-77E2-D572-DDBE1A7ED869}"/>
              </a:ext>
            </a:extLst>
          </p:cNvPr>
          <p:cNvSpPr txBox="1"/>
          <p:nvPr/>
        </p:nvSpPr>
        <p:spPr>
          <a:xfrm>
            <a:off x="5318383" y="1019908"/>
            <a:ext cx="15552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6281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6B25E5-E815-5C10-E1AA-ABCC4A90AFE4}"/>
              </a:ext>
            </a:extLst>
          </p:cNvPr>
          <p:cNvSpPr txBox="1"/>
          <p:nvPr/>
        </p:nvSpPr>
        <p:spPr>
          <a:xfrm>
            <a:off x="1380606" y="951398"/>
            <a:ext cx="9430787" cy="4955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predictive model to determine the likelihood of a patient developing diabetes.</a:t>
            </a:r>
          </a:p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Diabetic dataset obtained from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Kaggle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Pregnancies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Glucose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Blood Pressure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Skin Thickness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Insulin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BMI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Diabetes Pedigree Function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Variable: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Outcome (0 - No Diabetes, 1 - Diabetes)</a:t>
            </a:r>
          </a:p>
        </p:txBody>
      </p:sp>
    </p:spTree>
    <p:extLst>
      <p:ext uri="{BB962C8B-B14F-4D97-AF65-F5344CB8AC3E}">
        <p14:creationId xmlns:p14="http://schemas.microsoft.com/office/powerpoint/2010/main" val="1998715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D287338-9B06-8601-3959-383A3223B9C0}"/>
              </a:ext>
            </a:extLst>
          </p:cNvPr>
          <p:cNvSpPr txBox="1"/>
          <p:nvPr/>
        </p:nvSpPr>
        <p:spPr>
          <a:xfrm>
            <a:off x="1238249" y="874528"/>
            <a:ext cx="9715501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Exploration and Preprocessing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Inspection: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Displayed the first 5 rows of the dataset and its structure 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df.head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and df.info().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Summary: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df.describe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to summarize statistical details of the dataset.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Missing Values: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Checked for missing values 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df.isnull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().sum() and found none.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Displayed pair plots 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sns.pairplot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to visualize feature distributions.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Plotted a heatmap 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sns.heatmap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to visualize correlations between features.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011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217A85-0B05-B382-69A1-D8E7F1DA2095}"/>
              </a:ext>
            </a:extLst>
          </p:cNvPr>
          <p:cNvSpPr txBox="1"/>
          <p:nvPr/>
        </p:nvSpPr>
        <p:spPr>
          <a:xfrm>
            <a:off x="1441703" y="777794"/>
            <a:ext cx="930859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Building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Training: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Utilized Logistic Regression, Decision Tree and Random Forest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Split the dataset into training and testing sets 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train_test_split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StandardScaler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to normalize features.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516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E2CB39-4CC9-AA34-0EB3-24D774135BA1}"/>
              </a:ext>
            </a:extLst>
          </p:cNvPr>
          <p:cNvSpPr txBox="1"/>
          <p:nvPr/>
        </p:nvSpPr>
        <p:spPr>
          <a:xfrm>
            <a:off x="1062228" y="854683"/>
            <a:ext cx="10067544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0.75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0.77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0.76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413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5790FE-DA7E-ED4D-AC1A-87C7322A5F2D}"/>
              </a:ext>
            </a:extLst>
          </p:cNvPr>
          <p:cNvSpPr txBox="1"/>
          <p:nvPr/>
        </p:nvSpPr>
        <p:spPr>
          <a:xfrm>
            <a:off x="1000857" y="872350"/>
            <a:ext cx="10190285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Comparison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Metrics: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 Scores:</a:t>
            </a:r>
          </a:p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Regression: 0.81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Tree: 0.76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Forest: 0.83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Confusion Matrices and ROC Curves: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Displayed confusion matrices and ROC curves for all models (in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upcoming slides)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441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C5BF769-0332-28B0-3CEF-5EE6796D9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738" y="823913"/>
            <a:ext cx="5724525" cy="521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185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289EA732-8D64-B824-3A6E-3F1149264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738" y="823913"/>
            <a:ext cx="5724525" cy="521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6694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58</TotalTime>
  <Words>318</Words>
  <Application>Microsoft Office PowerPoint</Application>
  <PresentationFormat>Widescreen</PresentationFormat>
  <Paragraphs>86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Garamond</vt:lpstr>
      <vt:lpstr>Times New Roman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 Sharan Tallada</dc:creator>
  <cp:lastModifiedBy>Sai Sharan Tallada</cp:lastModifiedBy>
  <cp:revision>9</cp:revision>
  <dcterms:created xsi:type="dcterms:W3CDTF">2024-05-27T07:58:47Z</dcterms:created>
  <dcterms:modified xsi:type="dcterms:W3CDTF">2024-05-27T08:57:24Z</dcterms:modified>
</cp:coreProperties>
</file>

<file path=docProps/thumbnail.jpeg>
</file>